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9" r:id="rId2"/>
    <p:sldId id="257" r:id="rId3"/>
    <p:sldId id="258" r:id="rId4"/>
    <p:sldId id="270" r:id="rId5"/>
  </p:sldIdLst>
  <p:sldSz cx="18288000" cy="10287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898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4.fntdata"/></Relationships>
</file>

<file path=ppt/media/image1.png>
</file>

<file path=ppt/media/image2.jpeg>
</file>

<file path=ppt/media/image3.png>
</file>

<file path=ppt/media/image4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Προσθέστε επικεφαλίδα">
            <a:hlinkClick r:id="" action="ppaction://media"/>
            <a:extLst>
              <a:ext uri="{FF2B5EF4-FFF2-40B4-BE49-F238E27FC236}">
                <a16:creationId xmlns:a16="http://schemas.microsoft.com/office/drawing/2014/main" id="{F78E15DD-3357-7832-1009-0A5AEC8168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28121"/>
            <a:ext cx="18302514" cy="1029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879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1558" b="406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339090"/>
            <a:ext cx="18288000" cy="96088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DBA3AA-559A-C1A0-B71B-0CCD856DEF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8" y="0"/>
            <a:ext cx="18220267" cy="1024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232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Προσαρμογή</PresentationFormat>
  <Paragraphs>0</Paragraphs>
  <Slides>4</Slides>
  <Notes>0</Notes>
  <HiddenSlides>0</HiddenSlides>
  <MMClips>1</MMClips>
  <ScaleCrop>false</ScaleCrop>
  <HeadingPairs>
    <vt:vector size="6" baseType="variant">
      <vt:variant>
        <vt:lpstr>Γραμματοσειρές που χρησιμοποιούνται</vt:lpstr>
      </vt:variant>
      <vt:variant>
        <vt:i4>2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Προσθέστε επικεφαλίδα</dc:title>
  <cp:lastModifiedBy>ΚΑΡΑΜΗΤΟΠΟΥΛΟΣ ΠΑΝΑΓΙΩΤΗΣ</cp:lastModifiedBy>
  <cp:revision>3</cp:revision>
  <dcterms:created xsi:type="dcterms:W3CDTF">2006-08-16T00:00:00Z</dcterms:created>
  <dcterms:modified xsi:type="dcterms:W3CDTF">2023-01-08T11:43:15Z</dcterms:modified>
  <dc:identifier>DAFWu5LXa_0</dc:identifier>
</cp:coreProperties>
</file>

<file path=docProps/thumbnail.jpeg>
</file>